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78" r:id="rId3"/>
    <p:sldId id="284" r:id="rId4"/>
    <p:sldId id="279" r:id="rId5"/>
    <p:sldId id="280" r:id="rId6"/>
    <p:sldId id="288" r:id="rId7"/>
    <p:sldId id="289" r:id="rId8"/>
    <p:sldId id="290" r:id="rId9"/>
    <p:sldId id="283" r:id="rId10"/>
    <p:sldId id="295" r:id="rId11"/>
    <p:sldId id="291" r:id="rId12"/>
    <p:sldId id="282" r:id="rId13"/>
    <p:sldId id="285" r:id="rId14"/>
    <p:sldId id="293" r:id="rId15"/>
    <p:sldId id="286" r:id="rId16"/>
    <p:sldId id="294" r:id="rId17"/>
    <p:sldId id="287" r:id="rId18"/>
    <p:sldId id="292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FE8E25-CBD3-512C-26CC-EFFC6F4174F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C23F5-5634-B559-7924-CAEE7DD8D48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9143DE-151D-4801-85A5-B6383A5B5377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7/23/2022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E359C-2765-8B57-D596-9ECA0AFD298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36348-8541-759A-3348-27A954F2258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39EDED-80EA-4056-B46E-51BAA90068EF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296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235FE9-4F3F-A9D0-2E7D-7403096AAD6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86826-AEAF-7707-E748-C620F289BDD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5B09745-75F5-4248-AEDA-C9D5BC487540}" type="datetime1">
              <a:rPr lang="en-US"/>
              <a:pPr lvl="0"/>
              <a:t>7/23/2022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34E5C82-4B16-AF46-25CC-BA3F6BC930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AA1AF3B-1515-4DBB-BA87-EC7B29AFA40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F7A06-C95B-DE84-9D41-48EB373E02F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017A0-EFEA-BD3E-A9C4-F6B6E0DF61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2AD25D6-D2F8-4387-B576-DCF3529FAD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0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A8F69-1D08-7311-2811-FDCE66A97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B59B2-1A4D-1584-951B-6391AF8C3A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6B8A4-4673-C28D-E800-EC27604BB05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891A28-EE74-46CE-AB7A-FE4E0B5659B9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445D-052B-A5F6-ACE9-5F4CAD618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3650" y="2173291"/>
            <a:ext cx="5143499" cy="2090812"/>
          </a:xfrm>
        </p:spPr>
        <p:txBody>
          <a:bodyPr anchor="b">
            <a:noAutofit/>
          </a:bodyPr>
          <a:lstStyle>
            <a:lvl1pPr>
              <a:defRPr sz="5400" b="1" cap="all">
                <a:solidFill>
                  <a:srgbClr val="2C567A"/>
                </a:solidFill>
              </a:defRPr>
            </a:lvl1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5D6F4A-4829-819F-4529-A5CE56AA55C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503166"/>
          </a:xfrm>
        </p:spPr>
        <p:txBody>
          <a:bodyPr>
            <a:noAutofit/>
          </a:bodyPr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8C414F6-C262-ED12-1C7C-1EAAEF71DE5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B77B86C7-3B0E-26B3-CECF-8022949548CD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1F1D0DA-A2B9-899F-9B76-BB4F0083A035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06F669-0F61-827C-5442-A97AF9553D9D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9CDBA36-C2A7-AC01-E137-2E4AFC35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02" y="1312602"/>
            <a:ext cx="1745251" cy="67336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1B413955-5555-34D3-9421-0C7DD12026F2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2C567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5902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05748F8-93C4-6F01-1D59-40FE8097B78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002127" y="4484693"/>
            <a:ext cx="4540444" cy="503166"/>
          </a:xfrm>
        </p:spPr>
        <p:txBody>
          <a:bodyPr>
            <a:noAutofit/>
          </a:bodyPr>
          <a:lstStyle>
            <a:lvl1pPr marL="0" indent="0">
              <a:buNone/>
              <a:defRPr sz="1600" cap="all"/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AA174D5-3FC9-DF8F-E0FF-523FE685B3F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58AA9A9C-5DA4-17EB-E724-8F92A1C5C992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FEE1D1F-9538-8E59-F7A2-5EE32C3F62FD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A107FC-741C-8011-1862-0C6232ABA58B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43C53860-00AE-A8B7-F492-569DE5FDD42B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2C567A"/>
            </a:solidFill>
            <a:prstDash val="solid"/>
            <a:miter/>
          </a:ln>
        </p:spPr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1AC67D6-5BC1-A05F-0DCF-BE2DC70E9C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02319" y="5012631"/>
            <a:ext cx="4533896" cy="503240"/>
          </a:xfrm>
        </p:spPr>
        <p:txBody>
          <a:bodyPr>
            <a:noAutofit/>
          </a:bodyPr>
          <a:lstStyle>
            <a:lvl1pPr>
              <a:buNone/>
              <a:defRPr sz="1600" cap="all"/>
            </a:lvl1pPr>
          </a:lstStyle>
          <a:p>
            <a:pPr lvl="0"/>
            <a:r>
              <a:rPr lang="en-US"/>
              <a:t>Website url here</a:t>
            </a:r>
          </a:p>
        </p:txBody>
      </p:sp>
      <p:pic>
        <p:nvPicPr>
          <p:cNvPr id="9" name="Graphic 16" descr="Envelope">
            <a:extLst>
              <a:ext uri="{FF2B5EF4-FFF2-40B4-BE49-F238E27FC236}">
                <a16:creationId xmlns:a16="http://schemas.microsoft.com/office/drawing/2014/main" id="{9A5B4EA9-EB7C-F3F2-1772-AFB1BEE26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1" y="4452332"/>
            <a:ext cx="387797" cy="387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c 17" descr="Network">
            <a:extLst>
              <a:ext uri="{FF2B5EF4-FFF2-40B4-BE49-F238E27FC236}">
                <a16:creationId xmlns:a16="http://schemas.microsoft.com/office/drawing/2014/main" id="{6FB8C6D1-82E7-A62B-4BD9-22C6E1B2D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6" y="4925644"/>
            <a:ext cx="426576" cy="426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90FA00-703E-D3DB-F3BA-B3AFF177A1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9782" y="3429000"/>
            <a:ext cx="5011405" cy="651445"/>
          </a:xfrm>
        </p:spPr>
        <p:txBody>
          <a:bodyPr>
            <a:noAutofit/>
          </a:bodyPr>
          <a:lstStyle>
            <a:lvl1pPr>
              <a:defRPr sz="6000" b="1" cap="all">
                <a:solidFill>
                  <a:srgbClr val="2C56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18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876856D-D3AB-FE4E-AE83-000AD96EE6C5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1EEB4F26-868A-0650-DB6E-BE8A82262B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68323F74-EE6D-88C4-159F-96488F9E0780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5621D00-F99E-AEC0-93D8-73673788CC52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5271E8-8180-0C28-5AD3-EBF2D3B1C8F2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C8F70300-5A98-ED67-3C50-BA3CE495C46C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pic>
        <p:nvPicPr>
          <p:cNvPr id="8" name="Graphic 18" descr="Envelope">
            <a:extLst>
              <a:ext uri="{FF2B5EF4-FFF2-40B4-BE49-F238E27FC236}">
                <a16:creationId xmlns:a16="http://schemas.microsoft.com/office/drawing/2014/main" id="{5B3290E3-F962-DFA6-D2DE-1454C4F3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1" y="4452332"/>
            <a:ext cx="387797" cy="387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phic 19" descr="Network">
            <a:extLst>
              <a:ext uri="{FF2B5EF4-FFF2-40B4-BE49-F238E27FC236}">
                <a16:creationId xmlns:a16="http://schemas.microsoft.com/office/drawing/2014/main" id="{69932CCC-5653-896B-F65C-7907C681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86" y="4925644"/>
            <a:ext cx="426576" cy="426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2F5FE8B-DAE6-E243-5732-DBCC16D8857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002127" y="4484693"/>
            <a:ext cx="4540444" cy="503166"/>
          </a:xfrm>
        </p:spPr>
        <p:txBody>
          <a:bodyPr>
            <a:noAutofit/>
          </a:bodyPr>
          <a:lstStyle>
            <a:lvl1pPr marL="0" indent="0">
              <a:buNone/>
              <a:defRPr sz="16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5FE5606-3963-7502-A195-4E7F4E3D7B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02319" y="5012631"/>
            <a:ext cx="4533896" cy="503240"/>
          </a:xfrm>
        </p:spPr>
        <p:txBody>
          <a:bodyPr>
            <a:noAutofit/>
          </a:bodyPr>
          <a:lstStyle>
            <a:lvl1pPr>
              <a:buNone/>
              <a:defRPr sz="16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Website url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1781CD-E917-026E-08EF-17EB6DB9E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9782" y="3158639"/>
            <a:ext cx="5011405" cy="921806"/>
          </a:xfrm>
        </p:spPr>
        <p:txBody>
          <a:bodyPr>
            <a:noAutofit/>
          </a:bodyPr>
          <a:lstStyle>
            <a:lvl1pPr>
              <a:defRPr sz="60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045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CA4EA6F-12D8-63CF-2D66-8B9DC94CDB3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66666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2FFF25F9-FB1E-78CA-AE64-D46C75617E04}"/>
              </a:ext>
            </a:extLst>
          </p:cNvPr>
          <p:cNvSpPr/>
          <p:nvPr/>
        </p:nvSpPr>
        <p:spPr>
          <a:xfrm>
            <a:off x="754014" y="708294"/>
            <a:ext cx="5334033" cy="533403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>
              <a:alpha val="16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F593CB-7484-E09A-D637-18419A1E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3650" y="2173291"/>
            <a:ext cx="5143499" cy="2090812"/>
          </a:xfrm>
        </p:spPr>
        <p:txBody>
          <a:bodyPr anchor="b">
            <a:noAutofit/>
          </a:bodyPr>
          <a:lstStyle>
            <a:lvl1pPr>
              <a:defRPr sz="54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AAB40D3-31FA-F2B4-022A-D5DE100490D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503166"/>
          </a:xfrm>
        </p:spPr>
        <p:txBody>
          <a:bodyPr>
            <a:noAutofit/>
          </a:bodyPr>
          <a:lstStyle>
            <a:lvl1pPr marL="0" indent="0">
              <a:buNone/>
              <a:defRPr sz="18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C2DA7B60-8E35-BDF6-8AA4-F0B313667C21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7D0F1E5-9CBA-BA23-64A5-B3BE2E6C79E7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485917F-4D02-9BC5-40FA-A3403684C5C6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2A59EC12-E986-0C29-1FF9-0DC556A3A963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820831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4E589B4-250D-7911-6ECF-60FF8FCE035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4A1D61-3BCA-8B1A-BBCA-3B20FBA4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82559"/>
            <a:ext cx="10515600" cy="940176"/>
          </a:xfrm>
        </p:spPr>
        <p:txBody>
          <a:bodyPr anchor="b" anchorCtr="1">
            <a:noAutofit/>
          </a:bodyPr>
          <a:lstStyle>
            <a:lvl1pPr algn="ctr">
              <a:defRPr sz="40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Oval 10">
            <a:extLst>
              <a:ext uri="{FF2B5EF4-FFF2-40B4-BE49-F238E27FC236}">
                <a16:creationId xmlns:a16="http://schemas.microsoft.com/office/drawing/2014/main" id="{D5559AC7-D641-E1B5-035C-F3285DE7F7A5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380C3-A0E8-BCC3-92D4-F3A1C9223A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2C567A"/>
                </a:solidFill>
              </a:defRPr>
            </a:lvl1pPr>
          </a:lstStyle>
          <a:p>
            <a:pPr lvl="0"/>
            <a:fld id="{30BBD889-CBF3-495E-A560-703CC99B8340}" type="slidenum">
              <a:t>‹#›</a:t>
            </a:fld>
            <a:endParaRPr lang="en-US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CEB9ED43-8940-9312-E4EB-90C9C83471C1}"/>
              </a:ext>
            </a:extLst>
          </p:cNvPr>
          <p:cNvGrpSpPr/>
          <p:nvPr/>
        </p:nvGrpSpPr>
        <p:grpSpPr>
          <a:xfrm>
            <a:off x="711120" y="2399386"/>
            <a:ext cx="10769766" cy="8917228"/>
            <a:chOff x="711120" y="2399386"/>
            <a:chExt cx="10769766" cy="8917228"/>
          </a:xfrm>
        </p:grpSpPr>
        <p:sp>
          <p:nvSpPr>
            <p:cNvPr id="7" name="Oval 16">
              <a:extLst>
                <a:ext uri="{FF2B5EF4-FFF2-40B4-BE49-F238E27FC236}">
                  <a16:creationId xmlns:a16="http://schemas.microsoft.com/office/drawing/2014/main" id="{F6F7913D-B34D-5645-6798-8AF6BE3FB368}"/>
                </a:ext>
              </a:extLst>
            </p:cNvPr>
            <p:cNvSpPr/>
            <p:nvPr/>
          </p:nvSpPr>
          <p:spPr>
            <a:xfrm rot="16200004">
              <a:off x="3468932" y="3500250"/>
              <a:ext cx="5334033" cy="533403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grpSp>
          <p:nvGrpSpPr>
            <p:cNvPr id="8" name="Group 17">
              <a:extLst>
                <a:ext uri="{FF2B5EF4-FFF2-40B4-BE49-F238E27FC236}">
                  <a16:creationId xmlns:a16="http://schemas.microsoft.com/office/drawing/2014/main" id="{A44F6700-6717-4346-5B22-97619307D08A}"/>
                </a:ext>
              </a:extLst>
            </p:cNvPr>
            <p:cNvGrpSpPr/>
            <p:nvPr/>
          </p:nvGrpSpPr>
          <p:grpSpPr>
            <a:xfrm>
              <a:off x="711120" y="2399386"/>
              <a:ext cx="10769766" cy="8917228"/>
              <a:chOff x="711120" y="2399386"/>
              <a:chExt cx="10769766" cy="8917228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61B7F91C-419B-54D3-C487-E55FBE4CE635}"/>
                  </a:ext>
                </a:extLst>
              </p:cNvPr>
              <p:cNvSpPr/>
              <p:nvPr/>
            </p:nvSpPr>
            <p:spPr>
              <a:xfrm rot="16200004">
                <a:off x="1637389" y="1473117"/>
                <a:ext cx="8917228" cy="1076976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47"/>
                  <a:gd name="f7" fmla="val 553"/>
                  <a:gd name="f8" fmla="val 264"/>
                  <a:gd name="f9" fmla="val 5"/>
                  <a:gd name="f10" fmla="val 176"/>
                  <a:gd name="f11" fmla="val 49"/>
                  <a:gd name="f12" fmla="val 96"/>
                  <a:gd name="f13" fmla="val 141"/>
                  <a:gd name="f14" fmla="val 48"/>
                  <a:gd name="f15" fmla="val 235"/>
                  <a:gd name="f16" fmla="val 327"/>
                  <a:gd name="f17" fmla="val 9"/>
                  <a:gd name="f18" fmla="val 414"/>
                  <a:gd name="f19" fmla="val 67"/>
                  <a:gd name="f20" fmla="val 425"/>
                  <a:gd name="f21" fmla="val 75"/>
                  <a:gd name="f22" fmla="val 439"/>
                  <a:gd name="f23" fmla="val 82"/>
                  <a:gd name="f24" fmla="val 438"/>
                  <a:gd name="f25" fmla="val 98"/>
                  <a:gd name="f26" fmla="val 437"/>
                  <a:gd name="f27" fmla="val 120"/>
                  <a:gd name="f28" fmla="val 413"/>
                  <a:gd name="f29" fmla="val 127"/>
                  <a:gd name="f30" fmla="val 391"/>
                  <a:gd name="f31" fmla="val 111"/>
                  <a:gd name="f32" fmla="val 294"/>
                  <a:gd name="f33" fmla="val 40"/>
                  <a:gd name="f34" fmla="val 166"/>
                  <a:gd name="f35" fmla="val 56"/>
                  <a:gd name="f36" fmla="val 94"/>
                  <a:gd name="f37" fmla="val 149"/>
                  <a:gd name="f38" fmla="val 30"/>
                  <a:gd name="f39" fmla="val 231"/>
                  <a:gd name="f40" fmla="val 36"/>
                  <a:gd name="f41" fmla="val 349"/>
                  <a:gd name="f42" fmla="val 107"/>
                  <a:gd name="f43" fmla="val 424"/>
                  <a:gd name="f44" fmla="val 502"/>
                  <a:gd name="f45" fmla="val 296"/>
                  <a:gd name="f46" fmla="val 514"/>
                  <a:gd name="f47" fmla="val 383"/>
                  <a:gd name="f48" fmla="val 453"/>
                  <a:gd name="f49" fmla="val 386"/>
                  <a:gd name="f50" fmla="val 451"/>
                  <a:gd name="f51" fmla="val 390"/>
                  <a:gd name="f52" fmla="val 449"/>
                  <a:gd name="f53" fmla="val 393"/>
                  <a:gd name="f54" fmla="val 446"/>
                  <a:gd name="f55" fmla="val 407"/>
                  <a:gd name="f56" fmla="val 433"/>
                  <a:gd name="f57" fmla="val 420"/>
                  <a:gd name="f58" fmla="val 467"/>
                  <a:gd name="f59" fmla="val 477"/>
                  <a:gd name="f60" fmla="val 421"/>
                  <a:gd name="f61" fmla="val 485"/>
                  <a:gd name="f62" fmla="val 353"/>
                  <a:gd name="f63" fmla="val 537"/>
                  <a:gd name="f64" fmla="val 277"/>
                  <a:gd name="f65" fmla="val 194"/>
                  <a:gd name="f66" fmla="val 531"/>
                  <a:gd name="f67" fmla="val 79"/>
                  <a:gd name="f68" fmla="val 501"/>
                  <a:gd name="f69" fmla="val 1"/>
                  <a:gd name="f70" fmla="val 397"/>
                  <a:gd name="f71" fmla="+- 0 0 -90"/>
                  <a:gd name="f72" fmla="*/ f3 1 447"/>
                  <a:gd name="f73" fmla="*/ f4 1 553"/>
                  <a:gd name="f74" fmla="+- f7 0 f5"/>
                  <a:gd name="f75" fmla="+- f6 0 f5"/>
                  <a:gd name="f76" fmla="*/ f71 f0 1"/>
                  <a:gd name="f77" fmla="*/ f75 1 447"/>
                  <a:gd name="f78" fmla="*/ f74 1 553"/>
                  <a:gd name="f79" fmla="*/ 0 f75 1"/>
                  <a:gd name="f80" fmla="*/ 264 f74 1"/>
                  <a:gd name="f81" fmla="*/ 141 f75 1"/>
                  <a:gd name="f82" fmla="*/ 48 f74 1"/>
                  <a:gd name="f83" fmla="*/ 414 f75 1"/>
                  <a:gd name="f84" fmla="*/ 67 f74 1"/>
                  <a:gd name="f85" fmla="*/ 438 f75 1"/>
                  <a:gd name="f86" fmla="*/ 98 f74 1"/>
                  <a:gd name="f87" fmla="*/ 391 f75 1"/>
                  <a:gd name="f88" fmla="*/ 111 f74 1"/>
                  <a:gd name="f89" fmla="*/ 94 f75 1"/>
                  <a:gd name="f90" fmla="*/ 149 f74 1"/>
                  <a:gd name="f91" fmla="*/ 107 f75 1"/>
                  <a:gd name="f92" fmla="*/ 424 f74 1"/>
                  <a:gd name="f93" fmla="*/ 383 f75 1"/>
                  <a:gd name="f94" fmla="*/ 453 f74 1"/>
                  <a:gd name="f95" fmla="*/ 393 f75 1"/>
                  <a:gd name="f96" fmla="*/ 446 f74 1"/>
                  <a:gd name="f97" fmla="*/ 433 f75 1"/>
                  <a:gd name="f98" fmla="*/ 449 f74 1"/>
                  <a:gd name="f99" fmla="*/ 421 f75 1"/>
                  <a:gd name="f100" fmla="*/ 485 f74 1"/>
                  <a:gd name="f101" fmla="*/ 194 f75 1"/>
                  <a:gd name="f102" fmla="*/ 531 f74 1"/>
                  <a:gd name="f103" fmla="*/ f76 1 f2"/>
                  <a:gd name="f104" fmla="*/ f79 1 447"/>
                  <a:gd name="f105" fmla="*/ f80 1 553"/>
                  <a:gd name="f106" fmla="*/ f81 1 447"/>
                  <a:gd name="f107" fmla="*/ f82 1 553"/>
                  <a:gd name="f108" fmla="*/ f83 1 447"/>
                  <a:gd name="f109" fmla="*/ f84 1 553"/>
                  <a:gd name="f110" fmla="*/ f85 1 447"/>
                  <a:gd name="f111" fmla="*/ f86 1 553"/>
                  <a:gd name="f112" fmla="*/ f87 1 447"/>
                  <a:gd name="f113" fmla="*/ f88 1 553"/>
                  <a:gd name="f114" fmla="*/ f89 1 447"/>
                  <a:gd name="f115" fmla="*/ f90 1 553"/>
                  <a:gd name="f116" fmla="*/ f91 1 447"/>
                  <a:gd name="f117" fmla="*/ f92 1 553"/>
                  <a:gd name="f118" fmla="*/ f93 1 447"/>
                  <a:gd name="f119" fmla="*/ f94 1 553"/>
                  <a:gd name="f120" fmla="*/ f95 1 447"/>
                  <a:gd name="f121" fmla="*/ f96 1 553"/>
                  <a:gd name="f122" fmla="*/ f97 1 447"/>
                  <a:gd name="f123" fmla="*/ f98 1 553"/>
                  <a:gd name="f124" fmla="*/ f99 1 447"/>
                  <a:gd name="f125" fmla="*/ f100 1 553"/>
                  <a:gd name="f126" fmla="*/ f101 1 447"/>
                  <a:gd name="f127" fmla="*/ f102 1 553"/>
                  <a:gd name="f128" fmla="*/ 0 1 f77"/>
                  <a:gd name="f129" fmla="*/ f6 1 f77"/>
                  <a:gd name="f130" fmla="*/ 0 1 f78"/>
                  <a:gd name="f131" fmla="*/ f7 1 f78"/>
                  <a:gd name="f132" fmla="+- f103 0 f1"/>
                  <a:gd name="f133" fmla="*/ f104 1 f77"/>
                  <a:gd name="f134" fmla="*/ f105 1 f78"/>
                  <a:gd name="f135" fmla="*/ f106 1 f77"/>
                  <a:gd name="f136" fmla="*/ f107 1 f78"/>
                  <a:gd name="f137" fmla="*/ f108 1 f77"/>
                  <a:gd name="f138" fmla="*/ f109 1 f78"/>
                  <a:gd name="f139" fmla="*/ f110 1 f77"/>
                  <a:gd name="f140" fmla="*/ f111 1 f78"/>
                  <a:gd name="f141" fmla="*/ f112 1 f77"/>
                  <a:gd name="f142" fmla="*/ f113 1 f78"/>
                  <a:gd name="f143" fmla="*/ f114 1 f77"/>
                  <a:gd name="f144" fmla="*/ f115 1 f78"/>
                  <a:gd name="f145" fmla="*/ f116 1 f77"/>
                  <a:gd name="f146" fmla="*/ f117 1 f78"/>
                  <a:gd name="f147" fmla="*/ f118 1 f77"/>
                  <a:gd name="f148" fmla="*/ f119 1 f78"/>
                  <a:gd name="f149" fmla="*/ f120 1 f77"/>
                  <a:gd name="f150" fmla="*/ f121 1 f78"/>
                  <a:gd name="f151" fmla="*/ f122 1 f77"/>
                  <a:gd name="f152" fmla="*/ f123 1 f78"/>
                  <a:gd name="f153" fmla="*/ f124 1 f77"/>
                  <a:gd name="f154" fmla="*/ f125 1 f78"/>
                  <a:gd name="f155" fmla="*/ f126 1 f77"/>
                  <a:gd name="f156" fmla="*/ f127 1 f78"/>
                  <a:gd name="f157" fmla="*/ f128 f72 1"/>
                  <a:gd name="f158" fmla="*/ f129 f72 1"/>
                  <a:gd name="f159" fmla="*/ f131 f73 1"/>
                  <a:gd name="f160" fmla="*/ f130 f73 1"/>
                  <a:gd name="f161" fmla="*/ f133 f72 1"/>
                  <a:gd name="f162" fmla="*/ f134 f73 1"/>
                  <a:gd name="f163" fmla="*/ f135 f72 1"/>
                  <a:gd name="f164" fmla="*/ f136 f73 1"/>
                  <a:gd name="f165" fmla="*/ f137 f72 1"/>
                  <a:gd name="f166" fmla="*/ f138 f73 1"/>
                  <a:gd name="f167" fmla="*/ f139 f72 1"/>
                  <a:gd name="f168" fmla="*/ f140 f73 1"/>
                  <a:gd name="f169" fmla="*/ f141 f72 1"/>
                  <a:gd name="f170" fmla="*/ f142 f73 1"/>
                  <a:gd name="f171" fmla="*/ f143 f72 1"/>
                  <a:gd name="f172" fmla="*/ f144 f73 1"/>
                  <a:gd name="f173" fmla="*/ f145 f72 1"/>
                  <a:gd name="f174" fmla="*/ f146 f73 1"/>
                  <a:gd name="f175" fmla="*/ f147 f72 1"/>
                  <a:gd name="f176" fmla="*/ f148 f73 1"/>
                  <a:gd name="f177" fmla="*/ f149 f72 1"/>
                  <a:gd name="f178" fmla="*/ f150 f73 1"/>
                  <a:gd name="f179" fmla="*/ f151 f72 1"/>
                  <a:gd name="f180" fmla="*/ f152 f73 1"/>
                  <a:gd name="f181" fmla="*/ f153 f72 1"/>
                  <a:gd name="f182" fmla="*/ f154 f73 1"/>
                  <a:gd name="f183" fmla="*/ f155 f72 1"/>
                  <a:gd name="f184" fmla="*/ f156 f7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32">
                    <a:pos x="f161" y="f162"/>
                  </a:cxn>
                  <a:cxn ang="f132">
                    <a:pos x="f163" y="f164"/>
                  </a:cxn>
                  <a:cxn ang="f132">
                    <a:pos x="f165" y="f166"/>
                  </a:cxn>
                  <a:cxn ang="f132">
                    <a:pos x="f167" y="f168"/>
                  </a:cxn>
                  <a:cxn ang="f132">
                    <a:pos x="f169" y="f170"/>
                  </a:cxn>
                  <a:cxn ang="f132">
                    <a:pos x="f171" y="f172"/>
                  </a:cxn>
                  <a:cxn ang="f132">
                    <a:pos x="f173" y="f174"/>
                  </a:cxn>
                  <a:cxn ang="f132">
                    <a:pos x="f175" y="f176"/>
                  </a:cxn>
                  <a:cxn ang="f132">
                    <a:pos x="f177" y="f178"/>
                  </a:cxn>
                  <a:cxn ang="f132">
                    <a:pos x="f179" y="f180"/>
                  </a:cxn>
                  <a:cxn ang="f132">
                    <a:pos x="f181" y="f182"/>
                  </a:cxn>
                  <a:cxn ang="f132">
                    <a:pos x="f183" y="f184"/>
                  </a:cxn>
                  <a:cxn ang="f132">
                    <a:pos x="f161" y="f162"/>
                  </a:cxn>
                </a:cxnLst>
                <a:rect l="f157" t="f160" r="f158" b="f159"/>
                <a:pathLst>
                  <a:path w="447" h="553">
                    <a:moveTo>
                      <a:pt x="f5" y="f8"/>
                    </a:moveTo>
                    <a:cubicBezTo>
                      <a:pt x="f9" y="f10"/>
                      <a:pt x="f11" y="f12"/>
                      <a:pt x="f13" y="f14"/>
                    </a:cubicBezTo>
                    <a:cubicBezTo>
                      <a:pt x="f15" y="f5"/>
                      <a:pt x="f16" y="f17"/>
                      <a:pt x="f18" y="f19"/>
                    </a:cubicBezTo>
                    <a:cubicBezTo>
                      <a:pt x="f20" y="f21"/>
                      <a:pt x="f22" y="f23"/>
                      <a:pt x="f24" y="f25"/>
                    </a:cubicBezTo>
                    <a:cubicBezTo>
                      <a:pt x="f26" y="f27"/>
                      <a:pt x="f28" y="f29"/>
                      <a:pt x="f30" y="f31"/>
                    </a:cubicBezTo>
                    <a:cubicBezTo>
                      <a:pt x="f32" y="f33"/>
                      <a:pt x="f34" y="f35"/>
                      <a:pt x="f36" y="f37"/>
                    </a:cubicBezTo>
                    <a:cubicBezTo>
                      <a:pt x="f38" y="f39"/>
                      <a:pt x="f40" y="f41"/>
                      <a:pt x="f42" y="f43"/>
                    </a:cubicBezTo>
                    <a:cubicBezTo>
                      <a:pt x="f2" y="f44"/>
                      <a:pt x="f45" y="f46"/>
                      <a:pt x="f47" y="f48"/>
                    </a:cubicBezTo>
                    <a:cubicBezTo>
                      <a:pt x="f49" y="f50"/>
                      <a:pt x="f51" y="f52"/>
                      <a:pt x="f53" y="f54"/>
                    </a:cubicBezTo>
                    <a:cubicBezTo>
                      <a:pt x="f55" y="f56"/>
                      <a:pt x="f57" y="f56"/>
                      <a:pt x="f56" y="f52"/>
                    </a:cubicBezTo>
                    <a:cubicBezTo>
                      <a:pt x="f6" y="f58"/>
                      <a:pt x="f56" y="f59"/>
                      <a:pt x="f60" y="f61"/>
                    </a:cubicBezTo>
                    <a:cubicBezTo>
                      <a:pt x="f62" y="f63"/>
                      <a:pt x="f64" y="f7"/>
                      <a:pt x="f65" y="f66"/>
                    </a:cubicBezTo>
                    <a:cubicBezTo>
                      <a:pt x="f67" y="f68"/>
                      <a:pt x="f69" y="f70"/>
                      <a:pt x="f5" y="f8"/>
                    </a:cubicBezTo>
                    <a:close/>
                  </a:path>
                </a:pathLst>
              </a:custGeom>
              <a:solidFill>
                <a:srgbClr val="FFFFFF">
                  <a:alpha val="16000"/>
                </a:srgbClr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3E68319F-E49F-C792-2C62-F6987D75FB59}"/>
                  </a:ext>
                </a:extLst>
              </p:cNvPr>
              <p:cNvSpPr/>
              <p:nvPr/>
            </p:nvSpPr>
            <p:spPr>
              <a:xfrm rot="16200004">
                <a:off x="4181588" y="4138044"/>
                <a:ext cx="3908721" cy="76543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6"/>
                  <a:gd name="f7" fmla="val 393"/>
                  <a:gd name="f8" fmla="val 198"/>
                  <a:gd name="f9" fmla="val 103"/>
                  <a:gd name="f10" fmla="val 64"/>
                  <a:gd name="f11" fmla="val 26"/>
                  <a:gd name="f12" fmla="val 157"/>
                  <a:gd name="f13" fmla="val 8"/>
                  <a:gd name="f14" fmla="val 171"/>
                  <a:gd name="f15" fmla="val 6"/>
                  <a:gd name="f16" fmla="val 188"/>
                  <a:gd name="f17" fmla="val 192"/>
                  <a:gd name="f18" fmla="val 22"/>
                  <a:gd name="f19" fmla="val 41"/>
                  <a:gd name="f20" fmla="val 190"/>
                  <a:gd name="f21" fmla="val 52"/>
                  <a:gd name="f22" fmla="val 167"/>
                  <a:gd name="f23" fmla="val 56"/>
                  <a:gd name="f24" fmla="val 95"/>
                  <a:gd name="f25" fmla="val 70"/>
                  <a:gd name="f26" fmla="val 47"/>
                  <a:gd name="f27" fmla="val 129"/>
                  <a:gd name="f28" fmla="val 48"/>
                  <a:gd name="f29" fmla="val 267"/>
                  <a:gd name="f30" fmla="val 97"/>
                  <a:gd name="f31" fmla="val 325"/>
                  <a:gd name="f32" fmla="val 170"/>
                  <a:gd name="f33" fmla="val 339"/>
                  <a:gd name="f34" fmla="val 191"/>
                  <a:gd name="f35" fmla="val 343"/>
                  <a:gd name="f36" fmla="val 195"/>
                  <a:gd name="f37" fmla="val 354"/>
                  <a:gd name="f38" fmla="val 193"/>
                  <a:gd name="f39" fmla="val 372"/>
                  <a:gd name="f40" fmla="val 174"/>
                  <a:gd name="f41" fmla="val 389"/>
                  <a:gd name="f42" fmla="val 160"/>
                  <a:gd name="f43" fmla="val 387"/>
                  <a:gd name="f44" fmla="val 375"/>
                  <a:gd name="f45" fmla="val 293"/>
                  <a:gd name="f46" fmla="+- 0 0 -90"/>
                  <a:gd name="f47" fmla="*/ f3 1 196"/>
                  <a:gd name="f48" fmla="*/ f4 1 393"/>
                  <a:gd name="f49" fmla="+- f7 0 f5"/>
                  <a:gd name="f50" fmla="+- f6 0 f5"/>
                  <a:gd name="f51" fmla="*/ f46 f0 1"/>
                  <a:gd name="f52" fmla="*/ f50 1 196"/>
                  <a:gd name="f53" fmla="*/ f49 1 393"/>
                  <a:gd name="f54" fmla="*/ 0 f50 1"/>
                  <a:gd name="f55" fmla="*/ 198 f49 1"/>
                  <a:gd name="f56" fmla="*/ 157 f50 1"/>
                  <a:gd name="f57" fmla="*/ 8 f49 1"/>
                  <a:gd name="f58" fmla="*/ 192 f50 1"/>
                  <a:gd name="f59" fmla="*/ 22 f49 1"/>
                  <a:gd name="f60" fmla="*/ 167 f50 1"/>
                  <a:gd name="f61" fmla="*/ 56 f49 1"/>
                  <a:gd name="f62" fmla="*/ 48 f50 1"/>
                  <a:gd name="f63" fmla="*/ 170 f50 1"/>
                  <a:gd name="f64" fmla="*/ 339 f49 1"/>
                  <a:gd name="f65" fmla="*/ 193 f50 1"/>
                  <a:gd name="f66" fmla="*/ 372 f49 1"/>
                  <a:gd name="f67" fmla="*/ 160 f50 1"/>
                  <a:gd name="f68" fmla="*/ 387 f49 1"/>
                  <a:gd name="f69" fmla="*/ f51 1 f2"/>
                  <a:gd name="f70" fmla="*/ f54 1 196"/>
                  <a:gd name="f71" fmla="*/ f55 1 393"/>
                  <a:gd name="f72" fmla="*/ f56 1 196"/>
                  <a:gd name="f73" fmla="*/ f57 1 393"/>
                  <a:gd name="f74" fmla="*/ f58 1 196"/>
                  <a:gd name="f75" fmla="*/ f59 1 393"/>
                  <a:gd name="f76" fmla="*/ f60 1 196"/>
                  <a:gd name="f77" fmla="*/ f61 1 393"/>
                  <a:gd name="f78" fmla="*/ f62 1 196"/>
                  <a:gd name="f79" fmla="*/ f63 1 196"/>
                  <a:gd name="f80" fmla="*/ f64 1 393"/>
                  <a:gd name="f81" fmla="*/ f65 1 196"/>
                  <a:gd name="f82" fmla="*/ f66 1 393"/>
                  <a:gd name="f83" fmla="*/ f67 1 196"/>
                  <a:gd name="f84" fmla="*/ f68 1 393"/>
                  <a:gd name="f85" fmla="*/ 0 1 f52"/>
                  <a:gd name="f86" fmla="*/ f6 1 f52"/>
                  <a:gd name="f87" fmla="*/ 0 1 f53"/>
                  <a:gd name="f88" fmla="*/ f7 1 f53"/>
                  <a:gd name="f89" fmla="+- f69 0 f1"/>
                  <a:gd name="f90" fmla="*/ f70 1 f52"/>
                  <a:gd name="f91" fmla="*/ f71 1 f53"/>
                  <a:gd name="f92" fmla="*/ f72 1 f52"/>
                  <a:gd name="f93" fmla="*/ f73 1 f53"/>
                  <a:gd name="f94" fmla="*/ f74 1 f52"/>
                  <a:gd name="f95" fmla="*/ f75 1 f53"/>
                  <a:gd name="f96" fmla="*/ f76 1 f52"/>
                  <a:gd name="f97" fmla="*/ f77 1 f53"/>
                  <a:gd name="f98" fmla="*/ f78 1 f52"/>
                  <a:gd name="f99" fmla="*/ f79 1 f52"/>
                  <a:gd name="f100" fmla="*/ f80 1 f53"/>
                  <a:gd name="f101" fmla="*/ f81 1 f52"/>
                  <a:gd name="f102" fmla="*/ f82 1 f53"/>
                  <a:gd name="f103" fmla="*/ f83 1 f52"/>
                  <a:gd name="f104" fmla="*/ f84 1 f53"/>
                  <a:gd name="f105" fmla="*/ f85 f47 1"/>
                  <a:gd name="f106" fmla="*/ f86 f47 1"/>
                  <a:gd name="f107" fmla="*/ f88 f48 1"/>
                  <a:gd name="f108" fmla="*/ f87 f48 1"/>
                  <a:gd name="f109" fmla="*/ f90 f47 1"/>
                  <a:gd name="f110" fmla="*/ f91 f48 1"/>
                  <a:gd name="f111" fmla="*/ f92 f47 1"/>
                  <a:gd name="f112" fmla="*/ f93 f48 1"/>
                  <a:gd name="f113" fmla="*/ f94 f47 1"/>
                  <a:gd name="f114" fmla="*/ f95 f48 1"/>
                  <a:gd name="f115" fmla="*/ f96 f47 1"/>
                  <a:gd name="f116" fmla="*/ f97 f48 1"/>
                  <a:gd name="f117" fmla="*/ f98 f47 1"/>
                  <a:gd name="f118" fmla="*/ f99 f47 1"/>
                  <a:gd name="f119" fmla="*/ f100 f48 1"/>
                  <a:gd name="f120" fmla="*/ f101 f47 1"/>
                  <a:gd name="f121" fmla="*/ f102 f48 1"/>
                  <a:gd name="f122" fmla="*/ f103 f47 1"/>
                  <a:gd name="f123" fmla="*/ f104 f4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9">
                    <a:pos x="f109" y="f110"/>
                  </a:cxn>
                  <a:cxn ang="f89">
                    <a:pos x="f111" y="f112"/>
                  </a:cxn>
                  <a:cxn ang="f89">
                    <a:pos x="f113" y="f114"/>
                  </a:cxn>
                  <a:cxn ang="f89">
                    <a:pos x="f115" y="f116"/>
                  </a:cxn>
                  <a:cxn ang="f89">
                    <a:pos x="f117" y="f110"/>
                  </a:cxn>
                  <a:cxn ang="f89">
                    <a:pos x="f118" y="f119"/>
                  </a:cxn>
                  <a:cxn ang="f89">
                    <a:pos x="f120" y="f121"/>
                  </a:cxn>
                  <a:cxn ang="f89">
                    <a:pos x="f122" y="f123"/>
                  </a:cxn>
                  <a:cxn ang="f89">
                    <a:pos x="f109" y="f110"/>
                  </a:cxn>
                </a:cxnLst>
                <a:rect l="f105" t="f108" r="f106" b="f107"/>
                <a:pathLst>
                  <a:path w="196" h="393">
                    <a:moveTo>
                      <a:pt x="f5" y="f8"/>
                    </a:moveTo>
                    <a:cubicBezTo>
                      <a:pt x="f5" y="f9"/>
                      <a:pt x="f10" y="f11"/>
                      <a:pt x="f12" y="f13"/>
                    </a:cubicBezTo>
                    <a:cubicBezTo>
                      <a:pt x="f14" y="f15"/>
                      <a:pt x="f16" y="f5"/>
                      <a:pt x="f17" y="f18"/>
                    </a:cubicBezTo>
                    <a:cubicBezTo>
                      <a:pt x="f6" y="f19"/>
                      <a:pt x="f20" y="f21"/>
                      <a:pt x="f22" y="f23"/>
                    </a:cubicBezTo>
                    <a:cubicBezTo>
                      <a:pt x="f24" y="f25"/>
                      <a:pt x="f26" y="f27"/>
                      <a:pt x="f28" y="f8"/>
                    </a:cubicBezTo>
                    <a:cubicBezTo>
                      <a:pt x="f28" y="f29"/>
                      <a:pt x="f30" y="f31"/>
                      <a:pt x="f32" y="f33"/>
                    </a:cubicBezTo>
                    <a:cubicBezTo>
                      <a:pt x="f34" y="f35"/>
                      <a:pt x="f36" y="f37"/>
                      <a:pt x="f38" y="f39"/>
                    </a:cubicBezTo>
                    <a:cubicBezTo>
                      <a:pt x="f20" y="f7"/>
                      <a:pt x="f40" y="f41"/>
                      <a:pt x="f42" y="f43"/>
                    </a:cubicBezTo>
                    <a:cubicBezTo>
                      <a:pt x="f25" y="f44"/>
                      <a:pt x="f5" y="f45"/>
                      <a:pt x="f5" y="f8"/>
                    </a:cubicBezTo>
                    <a:close/>
                  </a:path>
                </a:pathLst>
              </a:custGeom>
              <a:solidFill>
                <a:srgbClr val="FFFFFF">
                  <a:alpha val="16000"/>
                </a:srgbClr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p:grp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1E8262B-CB9B-C48D-F22E-6048A864D1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1847" y="1153351"/>
            <a:ext cx="10515600" cy="648547"/>
          </a:xfrm>
        </p:spPr>
        <p:txBody>
          <a:bodyPr anchorCtr="1"/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3842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3B350325-681E-5384-5FDE-D06ACFC808E8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8549928-695A-4201-3B71-C5E76E791121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D4F755F-C768-C8B7-7B58-663334366EE8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6C4CB84-DD9C-817E-E2C6-8F3123587F49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0BAE1C65-5708-338F-860A-87B834B374C9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BD273023-E0EF-A991-679E-E222D2C92648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CAEF17-B08E-2DA2-94A9-C18AF81AC4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7EAC38E0-F0DC-436E-8641-65B744DD2DA0}" type="slidenum"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4A9F01-6739-B3F3-B1A8-A007E9D3EC5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5941" y="1825627"/>
            <a:ext cx="10837861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933674-9846-9404-03EA-5D4FFF579F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8206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1BCB9A6C-7F73-92CF-ECE1-669763219C89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8A546C02-820A-8A20-D7DF-E15C90058E63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A915F52C-721B-0AF6-096B-AA20DB48E8D5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B29DB06-7EAB-E1AE-4DC1-21FC39D7FE9D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CFBC0FAB-513E-CC76-7E83-0608A46D3EEF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43AD216E-01C1-B39C-A8FE-42F7325BAFC5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5C8F37-F631-44B7-59C5-0CF3E57798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C55D555C-C308-4EC7-BDC4-4B24F1FFBA21}" type="slidenum"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3855E6-E2C4-9383-9FDB-5098C619894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5941" y="1825627"/>
            <a:ext cx="5503865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F075E6-54D0-8C76-C824-B22D993100B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E521E73-ABCC-4EB8-17E2-218D5A603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1031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>
            <a:extLst>
              <a:ext uri="{FF2B5EF4-FFF2-40B4-BE49-F238E27FC236}">
                <a16:creationId xmlns:a16="http://schemas.microsoft.com/office/drawing/2014/main" id="{A7343B48-67AC-1F39-BA77-BEF31396E350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23F7FAAA-201B-D24D-B3A1-39F04C0B84BD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FD76E77-9022-8CB7-92CB-8302D35E9EC2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539F887-57B5-7340-DD39-D800166CDA24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62E126C0-D735-09E1-AD0F-FF5BBEA3733B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C5C64D54-FF5A-8FB6-7E03-D85446D1D9BB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DA5BCA-8EBB-819F-D346-8C1C0E116A9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E7804D62-8007-4FA6-AD9A-0D8674284696}" type="slidenum"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42C89-FC6C-6421-3B8B-02E9F1FD6A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5941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C567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ECA1D05-D3EB-4DDF-40CE-E7A73DC081D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5941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E79045D-7CD8-2BE6-C4BE-409484B98E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C76A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A8D6E85-E1D1-AA1D-F6F2-702954CA11E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BB9A37-9D41-C66D-D18A-D92C855A4C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257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2E69A12E-F00E-A0C6-6BFA-4408F1783FE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768489"/>
            <a:ext cx="5305659" cy="5305659"/>
          </a:xfrm>
          <a:solidFill>
            <a:srgbClr val="E7E6E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C6B194CF-F2F5-3D21-D672-46D36605DDF3}"/>
              </a:ext>
            </a:extLst>
          </p:cNvPr>
          <p:cNvGrpSpPr/>
          <p:nvPr/>
        </p:nvGrpSpPr>
        <p:grpSpPr>
          <a:xfrm>
            <a:off x="5400784" y="-2003505"/>
            <a:ext cx="8917228" cy="10769766"/>
            <a:chOff x="5400784" y="-2003505"/>
            <a:chExt cx="8917228" cy="1076976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C3C9C7D-17EC-9245-F281-BAC706529374}"/>
                </a:ext>
              </a:extLst>
            </p:cNvPr>
            <p:cNvSpPr/>
            <p:nvPr/>
          </p:nvSpPr>
          <p:spPr>
            <a:xfrm flipH="1">
              <a:off x="5400784" y="-2003505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A0C9F86-9FBF-88A4-32F0-B178A167B633}"/>
                </a:ext>
              </a:extLst>
            </p:cNvPr>
            <p:cNvSpPr/>
            <p:nvPr/>
          </p:nvSpPr>
          <p:spPr>
            <a:xfrm flipH="1">
              <a:off x="9012262" y="-405838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69E5EE62-7343-71A7-DB26-EB43A606E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45D4880-5882-B2EE-367F-98E5E1C15B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B51C333-B0FA-F89E-1F4F-17DD9F6254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2C567A"/>
                </a:solidFill>
              </a:defRPr>
            </a:lvl1pPr>
          </a:lstStyle>
          <a:p>
            <a:pPr lvl="0"/>
            <a:fld id="{4948608D-93D3-4F7C-B78F-0E08CB54EB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870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>
            <a:extLst>
              <a:ext uri="{FF2B5EF4-FFF2-40B4-BE49-F238E27FC236}">
                <a16:creationId xmlns:a16="http://schemas.microsoft.com/office/drawing/2014/main" id="{30AE3B1E-F48B-FD65-8E97-3222E0B474D3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61C61A8-DDC1-90ED-8377-A415CCCF11F2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F1A6C42-6F22-3523-7A2C-FBF46D117ADA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401134B-E6F0-285B-6536-03F5DABCFBA7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719AFCFE-6000-6A15-B93E-2B7055CEDFF6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BADA679D-F0C0-B37D-6F90-35B827D6329C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C783FC-422E-D1EE-B8FF-0DE87156939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1126E22-B0BD-4B5A-95CE-1610E4A0E03E}" type="slidenum"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0865A-2135-011C-B287-9ED6205212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D05A5F-7EB3-BF05-546E-64CB298BCC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E579CC-5CB2-0DF3-E722-FED73A544C6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83184" y="457200"/>
            <a:ext cx="6172200" cy="54038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048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3058E21-13F2-6241-994A-FB550D442BE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E42031-3EE7-9748-420C-D5F1BC418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3650" y="2173291"/>
            <a:ext cx="5143499" cy="2090812"/>
          </a:xfrm>
        </p:spPr>
        <p:txBody>
          <a:bodyPr anchor="b">
            <a:noAutofit/>
          </a:bodyPr>
          <a:lstStyle>
            <a:lvl1pPr>
              <a:defRPr sz="54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9A29D2-352E-FCA5-45A6-4B913699EF4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503166"/>
          </a:xfrm>
        </p:spPr>
        <p:txBody>
          <a:bodyPr>
            <a:noAutofit/>
          </a:bodyPr>
          <a:lstStyle>
            <a:lvl1pPr marL="0" indent="0">
              <a:buNone/>
              <a:defRPr sz="18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3F5B8B86-26F5-A2C1-8CBE-759BC5515F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B99DA238-E561-A98B-6876-51A420E25A49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CAA3506-D38C-75B0-8771-2DEC7BC4259D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646C1BD-2811-08A7-E770-E62988DFFD6E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EBB74384-062D-D616-F042-D77382E750B5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1700064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C126F068-62B1-E01C-5F87-3098D1C1D2E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424B4B-9F8A-0F79-E522-E238B95AA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82559"/>
            <a:ext cx="10515600" cy="940176"/>
          </a:xfrm>
        </p:spPr>
        <p:txBody>
          <a:bodyPr anchor="b" anchorCtr="1">
            <a:noAutofit/>
          </a:bodyPr>
          <a:lstStyle>
            <a:lvl1pPr algn="ctr">
              <a:defRPr sz="40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10A28A-1227-CC30-634F-D1B88C221A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9385" y="1154832"/>
            <a:ext cx="7900525" cy="764456"/>
          </a:xfrm>
        </p:spPr>
        <p:txBody>
          <a:bodyPr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Dummy Text Comes Here</a:t>
            </a:r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11FD2FD3-7AD5-2761-EA4A-C9CB9522828F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9E28-FCED-B2E3-2B5C-B50A3F6812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2C567A"/>
                </a:solidFill>
              </a:defRPr>
            </a:lvl1pPr>
          </a:lstStyle>
          <a:p>
            <a:pPr lvl="0"/>
            <a:fld id="{D39FCBB1-5472-4EA5-89FD-3A9CB04F57BD}" type="slidenum">
              <a:t>‹#›</a:t>
            </a:fld>
            <a:endParaRPr lang="en-US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AC976AC8-4AE5-2A6E-F9A5-8B5545BB075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993041" y="2270372"/>
            <a:ext cx="6206398" cy="4587627"/>
          </a:xfrm>
          <a:solidFill>
            <a:srgbClr val="E7E6E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32736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CB84766-F250-C502-159D-068AAA52075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38956" y="1825627"/>
            <a:ext cx="4914186" cy="4351336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CB6731D-65B3-4D09-32E2-2F9184ACE24D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60CE0B2-9D30-411D-1EFE-1DA16AA1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9" y="6261436"/>
            <a:ext cx="1073020" cy="4140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9">
            <a:extLst>
              <a:ext uri="{FF2B5EF4-FFF2-40B4-BE49-F238E27FC236}">
                <a16:creationId xmlns:a16="http://schemas.microsoft.com/office/drawing/2014/main" id="{CAE13A17-24A7-C2AB-5E99-61FDD92B45AE}"/>
              </a:ext>
            </a:extLst>
          </p:cNvPr>
          <p:cNvGrpSpPr/>
          <p:nvPr/>
        </p:nvGrpSpPr>
        <p:grpSpPr>
          <a:xfrm>
            <a:off x="5037647" y="4336098"/>
            <a:ext cx="1904996" cy="2354259"/>
            <a:chOff x="5037647" y="4336098"/>
            <a:chExt cx="1904996" cy="235425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9BC4F31-AE1C-8CD9-6694-43394E398587}"/>
                </a:ext>
              </a:extLst>
            </p:cNvPr>
            <p:cNvSpPr/>
            <p:nvPr/>
          </p:nvSpPr>
          <p:spPr>
            <a:xfrm rot="8650780">
              <a:off x="5037647" y="4336098"/>
              <a:ext cx="1904996" cy="23542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30BEA1-1431-AE95-7341-E3CCD50E43C2}"/>
                </a:ext>
              </a:extLst>
            </p:cNvPr>
            <p:cNvSpPr/>
            <p:nvPr/>
          </p:nvSpPr>
          <p:spPr>
            <a:xfrm rot="8650780">
              <a:off x="5759321" y="4531092"/>
              <a:ext cx="835020" cy="16732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F4231FE-85D0-E526-8603-7919D35C0D3A}"/>
                </a:ext>
              </a:extLst>
            </p:cNvPr>
            <p:cNvSpPr/>
            <p:nvPr/>
          </p:nvSpPr>
          <p:spPr>
            <a:xfrm rot="8650780">
              <a:off x="5979462" y="5035118"/>
              <a:ext cx="306388" cy="71913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9" name="Oval 14">
            <a:extLst>
              <a:ext uri="{FF2B5EF4-FFF2-40B4-BE49-F238E27FC236}">
                <a16:creationId xmlns:a16="http://schemas.microsoft.com/office/drawing/2014/main" id="{8BC3E413-69F0-B16B-E484-4366FBAC96E5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E33DD0E-95E8-0331-50F7-67AA9C22BA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57FDEABF-CF25-4704-AEAF-0F3F21B6BAD5}" type="slidenum">
              <a:t>‹#›</a:t>
            </a:fld>
            <a:endParaRPr lang="en-US"/>
          </a:p>
        </p:txBody>
      </p:sp>
      <p:sp>
        <p:nvSpPr>
          <p:cNvPr id="11" name="Picture Placeholder 22">
            <a:extLst>
              <a:ext uri="{FF2B5EF4-FFF2-40B4-BE49-F238E27FC236}">
                <a16:creationId xmlns:a16="http://schemas.microsoft.com/office/drawing/2014/main" id="{8FECFD8D-5C84-B357-B243-6E2827A7A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884648" y="0"/>
            <a:ext cx="6307357" cy="5780370"/>
          </a:xfrm>
          <a:solidFill>
            <a:srgbClr val="E7E6E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6C366C-A84A-B631-6885-C102DE6A8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499591"/>
            <a:ext cx="4937211" cy="1325559"/>
          </a:xfrm>
        </p:spPr>
        <p:txBody>
          <a:bodyPr lIns="0" tIns="0" rIns="0" bIns="0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57809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CBB3-9154-6B8F-E50A-ACB4948E0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499591"/>
            <a:ext cx="4937211" cy="1325559"/>
          </a:xfrm>
        </p:spPr>
        <p:txBody>
          <a:bodyPr lIns="0" tIns="0" rIns="0" bIns="0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1512-A75E-DCF1-D22D-8AFBFC1108F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38956" y="1825627"/>
            <a:ext cx="4914186" cy="4351336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F471D60-1431-1362-DDD9-E92A40D3B653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14">
            <a:extLst>
              <a:ext uri="{FF2B5EF4-FFF2-40B4-BE49-F238E27FC236}">
                <a16:creationId xmlns:a16="http://schemas.microsoft.com/office/drawing/2014/main" id="{363EA6B0-9A8E-752B-097E-CEB18CD5AE30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1F1E4-C12D-0908-B542-5382531853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73D9F5C-2BDC-4747-B4BE-02C6DE69CA52}" type="slidenum">
              <a:t>‹#›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00D44EA-3AC0-0FFA-B594-133B384C5EA3}"/>
              </a:ext>
            </a:extLst>
          </p:cNvPr>
          <p:cNvSpPr/>
          <p:nvPr/>
        </p:nvSpPr>
        <p:spPr>
          <a:xfrm>
            <a:off x="7854458" y="988539"/>
            <a:ext cx="4329126" cy="4880930"/>
          </a:xfrm>
          <a:prstGeom prst="rect">
            <a:avLst/>
          </a:prstGeom>
          <a:solidFill>
            <a:srgbClr val="2C567A"/>
          </a:solidFill>
          <a:ln w="12701" cap="flat">
            <a:solidFill>
              <a:srgbClr val="2140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F0208E6E-2308-30AC-E9B6-DD67E8D70DD5}"/>
              </a:ext>
            </a:extLst>
          </p:cNvPr>
          <p:cNvSpPr/>
          <p:nvPr/>
        </p:nvSpPr>
        <p:spPr>
          <a:xfrm>
            <a:off x="5107820" y="633615"/>
            <a:ext cx="5571905" cy="55719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7E6E6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FAD6806-741E-D670-62A3-52AB51BA05B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455209" y="988539"/>
            <a:ext cx="4884843" cy="4884843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75550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939AA8CB-DDCF-92B2-9D57-16DABD81B473}"/>
              </a:ext>
            </a:extLst>
          </p:cNvPr>
          <p:cNvSpPr/>
          <p:nvPr/>
        </p:nvSpPr>
        <p:spPr>
          <a:xfrm>
            <a:off x="8308183" y="1630018"/>
            <a:ext cx="3883822" cy="4373218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Oval 21">
            <a:extLst>
              <a:ext uri="{FF2B5EF4-FFF2-40B4-BE49-F238E27FC236}">
                <a16:creationId xmlns:a16="http://schemas.microsoft.com/office/drawing/2014/main" id="{DAF0A4A3-33BC-65DB-EF37-F6F5282AAA3D}"/>
              </a:ext>
            </a:extLst>
          </p:cNvPr>
          <p:cNvSpPr/>
          <p:nvPr/>
        </p:nvSpPr>
        <p:spPr>
          <a:xfrm>
            <a:off x="9833704" y="1823752"/>
            <a:ext cx="832104" cy="8321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D1D51"/>
          </a:solidFill>
          <a:ln w="12701" cap="flat">
            <a:solidFill>
              <a:srgbClr val="0D1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9A711877-953C-33AD-B826-88E7DE2EA68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998314" y="1988371"/>
            <a:ext cx="502874" cy="502874"/>
          </a:xfrm>
        </p:spPr>
        <p:txBody>
          <a:bodyPr lIns="0" rIns="0" anchor="ctr" anchorCtr="1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8522D6C-FBE1-12A4-B74C-AF6124DF3428}"/>
              </a:ext>
            </a:extLst>
          </p:cNvPr>
          <p:cNvSpPr/>
          <p:nvPr/>
        </p:nvSpPr>
        <p:spPr>
          <a:xfrm>
            <a:off x="0" y="1630018"/>
            <a:ext cx="3883822" cy="4373218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752BFA54-5BA0-75ED-B5F7-DE356055B85D}"/>
              </a:ext>
            </a:extLst>
          </p:cNvPr>
          <p:cNvSpPr/>
          <p:nvPr/>
        </p:nvSpPr>
        <p:spPr>
          <a:xfrm>
            <a:off x="1526014" y="1823752"/>
            <a:ext cx="832104" cy="8321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2C567A"/>
          </a:solidFill>
          <a:ln w="12701" cap="flat">
            <a:solidFill>
              <a:srgbClr val="2C567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D48855-00E1-0C8C-47F9-00AD347D78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FC6D1E-90D1-A140-0E55-C8D9E7FB89E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19126" y="3207020"/>
            <a:ext cx="3445568" cy="2504660"/>
          </a:xfrm>
        </p:spPr>
        <p:txBody>
          <a:bodyPr lIns="0" tIns="0" rIns="0" bIns="0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54D6AC2-934F-0F75-E418-9E26A91CB7A9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2A723ACE-10AC-C4E1-46D7-5808ABF6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9" y="6261436"/>
            <a:ext cx="1073020" cy="414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Oval 14">
            <a:extLst>
              <a:ext uri="{FF2B5EF4-FFF2-40B4-BE49-F238E27FC236}">
                <a16:creationId xmlns:a16="http://schemas.microsoft.com/office/drawing/2014/main" id="{8A04A73A-F40B-1A79-4C54-650E37F03DDC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677849B-43B2-60DC-95F1-EBA3748AA4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5FE0CA6-BF62-4AE8-BD3C-D247C14D5418}" type="slidenum">
              <a:t>‹#›</a:t>
            </a:fld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BA723A3-53EF-ED28-D970-BE99E6B38E3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883822" y="1630018"/>
            <a:ext cx="4424360" cy="4373218"/>
          </a:xfrm>
          <a:solidFill>
            <a:srgbClr val="D0CECE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3C27E8-7F29-4229-F7E8-B995F9DA826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527493" y="3207020"/>
            <a:ext cx="3445203" cy="2504660"/>
          </a:xfrm>
        </p:spPr>
        <p:txBody>
          <a:bodyPr lIns="0" tIns="0" rIns="0" bIns="0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A74A70-0D15-3C2D-3417-B97513B87F7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19126" y="2711634"/>
            <a:ext cx="3445568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800" b="1" cap="all">
                <a:latin typeface="Corbe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3E9039-5CB6-0C47-29E8-508D6BA004D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527127" y="2711634"/>
            <a:ext cx="3445568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800" b="1" cap="all">
                <a:latin typeface="Corbe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5F0D7D7-3A83-2BBF-A678-C73FB01C2AE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690625" y="1988371"/>
            <a:ext cx="502874" cy="502874"/>
          </a:xfrm>
        </p:spPr>
        <p:txBody>
          <a:bodyPr lIns="0" rIns="0" anchor="ctr" anchorCtr="1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27345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79BF54C8-6FC7-14D9-A2FD-24B02BBAD2FC}"/>
              </a:ext>
            </a:extLst>
          </p:cNvPr>
          <p:cNvSpPr/>
          <p:nvPr/>
        </p:nvSpPr>
        <p:spPr>
          <a:xfrm>
            <a:off x="6599233" y="4707907"/>
            <a:ext cx="5592763" cy="1006470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DDD2286-EE9E-83A4-8770-135435477B85}"/>
              </a:ext>
            </a:extLst>
          </p:cNvPr>
          <p:cNvSpPr/>
          <p:nvPr/>
        </p:nvSpPr>
        <p:spPr>
          <a:xfrm>
            <a:off x="-82067" y="1648187"/>
            <a:ext cx="5709138" cy="1006470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BC2C0-B33C-52B2-76D9-C940E08EA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315F3-9302-7F70-67E6-86CE7FAA8A4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0935" y="2863160"/>
            <a:ext cx="4073999" cy="284664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4B8638-0C1D-D886-6A27-9E6E32BA67E8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72C7"/>
              </a:solidFill>
              <a:uFillTx/>
              <a:latin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29C13B7-8D11-AAE3-4FA0-554F2201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9" y="6261436"/>
            <a:ext cx="1073020" cy="414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Oval 14">
            <a:extLst>
              <a:ext uri="{FF2B5EF4-FFF2-40B4-BE49-F238E27FC236}">
                <a16:creationId xmlns:a16="http://schemas.microsoft.com/office/drawing/2014/main" id="{09026280-8498-809B-4112-6DC93B43387B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8EA1779-C403-4F9A-199E-A34BAF3BCD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A30C369-4BF7-4D5B-AACB-90662A87CED7}" type="slidenum"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405DD7-5EDA-7424-0DD5-9912D6C8F91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309365" y="1903725"/>
            <a:ext cx="3445568" cy="495385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>
                <a:solidFill>
                  <a:srgbClr val="2C567A"/>
                </a:solidFill>
                <a:latin typeface="Corbel"/>
              </a:defRPr>
            </a:lvl1pPr>
          </a:lstStyle>
          <a:p>
            <a:pPr lvl="0"/>
            <a:r>
              <a:rPr lang="en-US"/>
              <a:t>Topic 01 comes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095DEC-01AA-961A-0810-771FE9E529F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27919" y="1648187"/>
            <a:ext cx="4073999" cy="283451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04C4EF-B563-C0A2-2076-D1704814BBC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75704" y="4963445"/>
            <a:ext cx="3445568" cy="495385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Topic 02 comes here</a:t>
            </a: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4899D675-33FD-F9C2-97AF-9F1B89D51E5B}"/>
              </a:ext>
            </a:extLst>
          </p:cNvPr>
          <p:cNvSpPr/>
          <p:nvPr/>
        </p:nvSpPr>
        <p:spPr>
          <a:xfrm>
            <a:off x="5084758" y="1652759"/>
            <a:ext cx="1001898" cy="100189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2C567A"/>
          </a:solidFill>
          <a:ln w="12701" cap="flat">
            <a:solidFill>
              <a:srgbClr val="2C567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699B02C-2380-5FFB-D564-DB6F53E165F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282973" y="1850965"/>
            <a:ext cx="605488" cy="605488"/>
          </a:xfrm>
        </p:spPr>
        <p:txBody>
          <a:bodyPr lIns="0" rIns="0" anchor="ctr" anchorCtr="1"/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5" name="Oval 27">
            <a:extLst>
              <a:ext uri="{FF2B5EF4-FFF2-40B4-BE49-F238E27FC236}">
                <a16:creationId xmlns:a16="http://schemas.microsoft.com/office/drawing/2014/main" id="{C8BA4436-D606-196E-8776-98B5373F7420}"/>
              </a:ext>
            </a:extLst>
          </p:cNvPr>
          <p:cNvSpPr/>
          <p:nvPr/>
        </p:nvSpPr>
        <p:spPr>
          <a:xfrm>
            <a:off x="6100575" y="4707907"/>
            <a:ext cx="1001898" cy="100189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D1D51"/>
          </a:solidFill>
          <a:ln w="12701" cap="flat">
            <a:solidFill>
              <a:srgbClr val="0D1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7E8B4230-2656-60E2-41B7-C68840D3C96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98780" y="4906112"/>
            <a:ext cx="605488" cy="605488"/>
          </a:xfrm>
        </p:spPr>
        <p:txBody>
          <a:bodyPr lIns="0" rIns="0" anchor="ctr" anchorCtr="1"/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20474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>
            <a:extLst>
              <a:ext uri="{FF2B5EF4-FFF2-40B4-BE49-F238E27FC236}">
                <a16:creationId xmlns:a16="http://schemas.microsoft.com/office/drawing/2014/main" id="{162CFF41-5818-34F6-C107-959F78A191B7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513F8EA-007D-1DE6-E56C-A6D6FEBCAE6B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F876EE01-9F47-B782-9102-D11D0F4179C1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A3B21-CDDF-CFA5-E1E0-717B28DE6370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AAB4B98-F5E7-BA38-6268-985964598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5F339-6812-69CE-FC46-CF42341543B2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AE795B5B-2CC4-4FD5-EB0D-8D85A48F5BDC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DCD0BB-8C9D-1CE0-06C2-805E1583FA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519274FB-D0BF-4E04-A13C-2C0BB1C515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31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>
            <a:extLst>
              <a:ext uri="{FF2B5EF4-FFF2-40B4-BE49-F238E27FC236}">
                <a16:creationId xmlns:a16="http://schemas.microsoft.com/office/drawing/2014/main" id="{E26D9F53-E8C0-C9AA-76D2-804AB63D8319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8E07FA9-4385-CA82-832C-5706849CDB7F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32C0CB9-3A19-29F1-DED1-F52F56F8D419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1A63E19-4CA9-5E25-B93B-6959B603B61F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Oval 22">
            <a:extLst>
              <a:ext uri="{FF2B5EF4-FFF2-40B4-BE49-F238E27FC236}">
                <a16:creationId xmlns:a16="http://schemas.microsoft.com/office/drawing/2014/main" id="{5ACB93DA-78DC-B4A0-4EC2-1E1746154993}"/>
              </a:ext>
            </a:extLst>
          </p:cNvPr>
          <p:cNvSpPr/>
          <p:nvPr/>
        </p:nvSpPr>
        <p:spPr>
          <a:xfrm>
            <a:off x="954139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1706FF0-579D-6C3B-0466-B3C1121353AE}"/>
              </a:ext>
            </a:extLst>
          </p:cNvPr>
          <p:cNvSpPr/>
          <p:nvPr/>
        </p:nvSpPr>
        <p:spPr>
          <a:xfrm>
            <a:off x="3807543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Oval 24">
            <a:extLst>
              <a:ext uri="{FF2B5EF4-FFF2-40B4-BE49-F238E27FC236}">
                <a16:creationId xmlns:a16="http://schemas.microsoft.com/office/drawing/2014/main" id="{54673E05-7BB7-32CF-12DC-5C5232C263D1}"/>
              </a:ext>
            </a:extLst>
          </p:cNvPr>
          <p:cNvSpPr/>
          <p:nvPr/>
        </p:nvSpPr>
        <p:spPr>
          <a:xfrm>
            <a:off x="6646270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Oval 25">
            <a:extLst>
              <a:ext uri="{FF2B5EF4-FFF2-40B4-BE49-F238E27FC236}">
                <a16:creationId xmlns:a16="http://schemas.microsoft.com/office/drawing/2014/main" id="{1318B228-893C-C213-1324-17E7D8870EDF}"/>
              </a:ext>
            </a:extLst>
          </p:cNvPr>
          <p:cNvSpPr/>
          <p:nvPr/>
        </p:nvSpPr>
        <p:spPr>
          <a:xfrm>
            <a:off x="9498659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C7575C0F-C8BB-8504-1D56-E23017CDE2CD}"/>
              </a:ext>
            </a:extLst>
          </p:cNvPr>
          <p:cNvSpPr/>
          <p:nvPr/>
        </p:nvSpPr>
        <p:spPr>
          <a:xfrm>
            <a:off x="4011966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Freeform: Shape 20">
            <a:extLst>
              <a:ext uri="{FF2B5EF4-FFF2-40B4-BE49-F238E27FC236}">
                <a16:creationId xmlns:a16="http://schemas.microsoft.com/office/drawing/2014/main" id="{2FE3A5AC-22D8-D8D9-FE27-EC3F46A7542E}"/>
              </a:ext>
            </a:extLst>
          </p:cNvPr>
          <p:cNvSpPr/>
          <p:nvPr/>
        </p:nvSpPr>
        <p:spPr>
          <a:xfrm>
            <a:off x="6850703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Freeform: Shape 21">
            <a:extLst>
              <a:ext uri="{FF2B5EF4-FFF2-40B4-BE49-F238E27FC236}">
                <a16:creationId xmlns:a16="http://schemas.microsoft.com/office/drawing/2014/main" id="{5CF5B1BF-A584-1E26-B3A1-61E112BD804C}"/>
              </a:ext>
            </a:extLst>
          </p:cNvPr>
          <p:cNvSpPr/>
          <p:nvPr/>
        </p:nvSpPr>
        <p:spPr>
          <a:xfrm>
            <a:off x="9703082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Freeform: Shape 16">
            <a:extLst>
              <a:ext uri="{FF2B5EF4-FFF2-40B4-BE49-F238E27FC236}">
                <a16:creationId xmlns:a16="http://schemas.microsoft.com/office/drawing/2014/main" id="{0140FB17-9D27-79FB-BFE3-B07AE687B47D}"/>
              </a:ext>
            </a:extLst>
          </p:cNvPr>
          <p:cNvSpPr/>
          <p:nvPr/>
        </p:nvSpPr>
        <p:spPr>
          <a:xfrm>
            <a:off x="1158572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E5E4FC4-0203-1B4B-91B6-1956897297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0E5B8CB4-1AC2-6F5F-929F-91AB91E73657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Oval 8">
            <a:extLst>
              <a:ext uri="{FF2B5EF4-FFF2-40B4-BE49-F238E27FC236}">
                <a16:creationId xmlns:a16="http://schemas.microsoft.com/office/drawing/2014/main" id="{25FE3B1E-AE07-BCA8-1A2E-26B9B1EBB636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4DA2820-F76C-246D-F208-10007A16D5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FD30FAE0-0E8B-4B50-91C1-31C3C20C3BFC}" type="slidenum">
              <a:t>‹#›</a:t>
            </a:fld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E581B7F-89BB-2FF2-0013-7DF0A5E58D4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03635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D5FB547-F744-08AA-524D-023D371092C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957038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513971E-F8DB-5F52-9040-06E3EE1C94A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95775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72F2F33-028B-CFAB-CE63-FBB19BC2135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648154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9F64786-94FD-562E-DECF-6D211A77199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24454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6D40482-A4B4-66A6-7DA6-B2AC7292CBF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24454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83AEA00-DC94-DF92-D8CC-9746ACCBF95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377848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B1DB586-474A-5188-394D-221992C698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377848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0BA15EF-EC31-1B3B-431D-13DF17D687F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16584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1BB562A-C914-E549-7690-C1C861F0953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16584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F134086-26B8-6755-BCD5-A0ED1867999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068973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FDB221E-8C8B-9150-2F90-2C72FE153BF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068973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49538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C32AA-A6B0-BD7B-A957-F7E2D31CC9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AA48F-98D3-CE92-3252-57512C8C6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4DFC-5E04-FD7B-861A-840699EE3F7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3A5F813-4F78-4387-9B20-FD0F12E12098}" type="datetime1">
              <a:rPr lang="en-US"/>
              <a:pPr lvl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79143-B0BD-DADE-C8E7-4E14417C836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8AF54-A6B7-035B-6AAF-BCEF36A1CB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70AC710-D79E-4A55-A405-F350518F9DE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orbel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F91A-AF75-9734-42D1-11CD30A2863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>
                <a:latin typeface="Trebuchet MS" pitchFamily="34"/>
              </a:rPr>
              <a:t>Glove prototype for feature extraction applied to learning by demonstration purposes</a:t>
            </a: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919D6-CB8C-95B7-EEF4-3A2644D0B26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503166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800" cap="all"/>
              <a:t>Data glove – Sensorial Glove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B57C3-9FD8-4070-648C-14DA17FF1AB6}"/>
              </a:ext>
            </a:extLst>
          </p:cNvPr>
          <p:cNvSpPr txBox="1"/>
          <p:nvPr/>
        </p:nvSpPr>
        <p:spPr>
          <a:xfrm>
            <a:off x="10415153" y="6262396"/>
            <a:ext cx="17006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Tiago Cerqueira</a:t>
            </a:r>
          </a:p>
        </p:txBody>
      </p:sp>
      <p:pic>
        <p:nvPicPr>
          <p:cNvPr id="5" name="Picture Placeholder 7" descr="A person wearing a butterfly garment&#10;&#10;Description automatically generated with medium confidence">
            <a:extLst>
              <a:ext uri="{FF2B5EF4-FFF2-40B4-BE49-F238E27FC236}">
                <a16:creationId xmlns:a16="http://schemas.microsoft.com/office/drawing/2014/main" id="{786C95C4-8EBD-CEAB-5BF5-3A11B0E2DC9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710808" y="728548"/>
            <a:ext cx="5305659" cy="5305659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7D6E42-1824-284B-D442-85297910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3" y="506723"/>
            <a:ext cx="11249890" cy="58445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E67D3EA8-18A2-1483-4972-A8BCA72C44E7}"/>
              </a:ext>
            </a:extLst>
          </p:cNvPr>
          <p:cNvSpPr txBox="1"/>
          <p:nvPr/>
        </p:nvSpPr>
        <p:spPr>
          <a:xfrm>
            <a:off x="933062" y="3750905"/>
            <a:ext cx="130628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Hierarquia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43417B7-7E08-AC58-FF26-D068B666FD35}"/>
              </a:ext>
            </a:extLst>
          </p:cNvPr>
          <p:cNvSpPr txBox="1"/>
          <p:nvPr/>
        </p:nvSpPr>
        <p:spPr>
          <a:xfrm>
            <a:off x="9918441" y="3429000"/>
            <a:ext cx="99837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C# script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6919F5-C80B-990D-0102-17ADF101E4E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000">
                <a:solidFill>
                  <a:srgbClr val="E3561D"/>
                </a:solidFill>
              </a:rPr>
              <a:t>Lógica do simulador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5A8C3CD6-ACAE-9883-E3B0-AAE7C76C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58" y="1276346"/>
            <a:ext cx="9023445" cy="53350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D51B185-CE82-0DAD-B565-A9F74B3F20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4085502" cy="1600200"/>
          </a:xfrm>
        </p:spPr>
        <p:txBody>
          <a:bodyPr/>
          <a:lstStyle/>
          <a:p>
            <a:pPr lvl="0"/>
            <a:r>
              <a:rPr lang="pt-PT" sz="5400" b="1">
                <a:solidFill>
                  <a:srgbClr val="E3561D"/>
                </a:solidFill>
              </a:rPr>
              <a:t>Obstáculos</a:t>
            </a:r>
            <a:endParaRPr lang="pt-PT" sz="6000" b="1">
              <a:solidFill>
                <a:srgbClr val="E3561D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7E62DDF-8C2D-5B9A-9A21-B4023270C5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 anchor="ctr"/>
          <a:lstStyle/>
          <a:p>
            <a:pPr marL="285750" lvl="0" indent="-285750"/>
            <a:r>
              <a:rPr lang="pt-PT" dirty="0"/>
              <a:t>Calibração do bias do giroscópio</a:t>
            </a:r>
          </a:p>
          <a:p>
            <a:pPr marL="285750" lvl="0" indent="-285750"/>
            <a:r>
              <a:rPr lang="pt-PT" dirty="0"/>
              <a:t>Algoritmos de fusão sensorial</a:t>
            </a:r>
          </a:p>
          <a:p>
            <a:pPr marL="285750" lvl="0" indent="-285750"/>
            <a:r>
              <a:rPr lang="pt-PT" dirty="0"/>
              <a:t>Cablagem e luva</a:t>
            </a:r>
          </a:p>
          <a:p>
            <a:pPr marL="285750" lvl="0" indent="-285750"/>
            <a:r>
              <a:rPr lang="pt-PT" dirty="0"/>
              <a:t>Codificação do output</a:t>
            </a:r>
          </a:p>
        </p:txBody>
      </p:sp>
      <p:pic>
        <p:nvPicPr>
          <p:cNvPr id="4" name="Picture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FEF866C6-2679-645A-DBDB-7D23EAB0955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23750" r="23750"/>
          <a:stretch>
            <a:fillRect/>
          </a:stretch>
        </p:blipFill>
        <p:spPr>
          <a:xfrm>
            <a:off x="6096003" y="768489"/>
            <a:ext cx="5305659" cy="5305659"/>
          </a:xfrm>
          <a:prstGeom prst="ellipse">
            <a:avLst/>
          </a:prstGeom>
          <a:solidFill>
            <a:srgbClr val="E7E6E6"/>
          </a:solidFill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A1E78-26B1-29A2-F070-77460F829214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10222E-D78D-4E71-BBBF-7C4CCBF53575}" type="slidenum">
              <a:t>13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gyro_nocalib">
            <a:extLst>
              <a:ext uri="{FF2B5EF4-FFF2-40B4-BE49-F238E27FC236}">
                <a16:creationId xmlns:a16="http://schemas.microsoft.com/office/drawing/2014/main" id="{BF3E5941-EE36-0B3F-462A-9ABEEAC910AE}"/>
              </a:ext>
            </a:extLst>
          </p:cNvPr>
          <p:cNvPicPr>
            <a:picLocks noGrp="1" noChangeAspect="1"/>
          </p:cNvPicPr>
          <p:nvPr>
            <p:ph type="pic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121" y="1176009"/>
            <a:ext cx="9920225" cy="557999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E9FEFB-36E5-840C-34AD-97B11366E4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/>
              <a:t>Sem calibração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7B04C8-9EFD-8D39-A3D6-45959C871F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8956" y="1825627"/>
            <a:ext cx="4914186" cy="4351336"/>
          </a:xfrm>
        </p:spPr>
        <p:txBody>
          <a:bodyPr anchor="ctr"/>
          <a:lstStyle/>
          <a:p>
            <a:pPr lvl="0"/>
            <a:r>
              <a:rPr lang="pt-PT"/>
              <a:t>Calibração offline</a:t>
            </a:r>
          </a:p>
          <a:p>
            <a:pPr lvl="0"/>
            <a:r>
              <a:rPr lang="pt-PT"/>
              <a:t>Calibração offline com temperatura</a:t>
            </a:r>
          </a:p>
          <a:p>
            <a:pPr lvl="0"/>
            <a:r>
              <a:rPr lang="pt-PT"/>
              <a:t>Calibração online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5AAE7747-57F0-34F0-4097-EE645A05A24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9264" b="9264"/>
          <a:stretch>
            <a:fillRect/>
          </a:stretch>
        </p:blipFill>
        <p:spPr>
          <a:xfrm>
            <a:off x="7106095" y="2412744"/>
            <a:ext cx="4850517" cy="444525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62851D3-C2C8-C141-7481-7501FA851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499591"/>
            <a:ext cx="5975393" cy="1325559"/>
          </a:xfrm>
        </p:spPr>
        <p:txBody>
          <a:bodyPr/>
          <a:lstStyle/>
          <a:p>
            <a:pPr lvl="0"/>
            <a:r>
              <a:rPr lang="pt-PT" sz="5400" cap="none">
                <a:solidFill>
                  <a:srgbClr val="E3561D"/>
                </a:solidFill>
              </a:rPr>
              <a:t>Tipos de calibração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6BC6E-630D-F196-A2DD-71771C45C4DE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2C7BAD5-36CA-4CFF-8270-880EADB995C7}" type="slidenum">
              <a:t>15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BF7542B-FDBA-9DAC-A079-405D1BBB0EC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/>
              <a:t>Erro no algoritmo de fusão sensorial</a:t>
            </a:r>
          </a:p>
        </p:txBody>
      </p:sp>
      <p:pic>
        <p:nvPicPr>
          <p:cNvPr id="4" name="var_switch">
            <a:extLst>
              <a:ext uri="{FF2B5EF4-FFF2-40B4-BE49-F238E27FC236}">
                <a16:creationId xmlns:a16="http://schemas.microsoft.com/office/drawing/2014/main" id="{18A61EDC-3AF2-B08C-8EC5-9991D8D9B931}"/>
              </a:ext>
            </a:extLst>
          </p:cNvPr>
          <p:cNvPicPr>
            <a:picLocks noGrp="1" noChangeAspect="1"/>
          </p:cNvPicPr>
          <p:nvPr>
            <p:ph type="pic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121" y="1184714"/>
            <a:ext cx="9920225" cy="557999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AC63D1D-7F9E-4CB2-E1A0-67DDA61A1DB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xfrm>
            <a:off x="2176189" y="1321225"/>
            <a:ext cx="7830107" cy="45538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AC61BF-786A-0564-6AD8-C7260B1A60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/>
              <a:t>Filtro baseado em quaterniões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58051-7D68-4C41-CA10-65D5570E9169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4D58B2-5854-4D7B-9F96-5D65A4932FD9}" type="slidenum">
              <a:t>17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4A479CA-6AEF-4604-CA51-DA957136DD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/>
              <a:t>Falha na conexão do IMU</a:t>
            </a:r>
          </a:p>
        </p:txBody>
      </p:sp>
      <p:pic>
        <p:nvPicPr>
          <p:cNvPr id="4" name="bad_connection">
            <a:extLst>
              <a:ext uri="{FF2B5EF4-FFF2-40B4-BE49-F238E27FC236}">
                <a16:creationId xmlns:a16="http://schemas.microsoft.com/office/drawing/2014/main" id="{5E5D68C2-A59E-348B-6195-323DC276547E}"/>
              </a:ext>
            </a:extLst>
          </p:cNvPr>
          <p:cNvPicPr>
            <a:picLocks noGrp="1" noChangeAspect="1"/>
          </p:cNvPicPr>
          <p:nvPr>
            <p:ph type="pic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121" y="1166957"/>
            <a:ext cx="9920225" cy="557999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643E4D5-E822-BF57-6CB8-D5BE55B839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/>
              <a:t>Demonstração</a:t>
            </a:r>
          </a:p>
        </p:txBody>
      </p:sp>
      <p:pic>
        <p:nvPicPr>
          <p:cNvPr id="3" name="demo">
            <a:extLst>
              <a:ext uri="{FF2B5EF4-FFF2-40B4-BE49-F238E27FC236}">
                <a16:creationId xmlns:a16="http://schemas.microsoft.com/office/drawing/2014/main" id="{143B7572-FD8D-429F-FC5C-632953990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240" y="1166957"/>
            <a:ext cx="9919996" cy="5579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4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8291CF6-40DD-60E5-CD09-6C74B0EB1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4179886" cy="1600200"/>
          </a:xfrm>
        </p:spPr>
        <p:txBody>
          <a:bodyPr/>
          <a:lstStyle/>
          <a:p>
            <a:pPr lvl="0"/>
            <a:r>
              <a:rPr lang="pt-PT" sz="4800" b="1">
                <a:solidFill>
                  <a:srgbClr val="E3561D"/>
                </a:solidFill>
              </a:rPr>
              <a:t>APLICAÇÕES</a:t>
            </a:r>
            <a:endParaRPr lang="pt-PT" sz="6000" b="1">
              <a:solidFill>
                <a:srgbClr val="E3561D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8254EC5-31E2-12A7-0B0F-72009DF88E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5093418" cy="3811584"/>
          </a:xfrm>
        </p:spPr>
        <p:txBody>
          <a:bodyPr/>
          <a:lstStyle/>
          <a:p>
            <a:pPr marL="285750" lvl="0" indent="-285750"/>
            <a:r>
              <a:rPr lang="pt-PT"/>
              <a:t>Teleoperação:</a:t>
            </a:r>
          </a:p>
          <a:p>
            <a:pPr marL="857250" lvl="1" indent="-400050">
              <a:buFont typeface="Corbel"/>
              <a:buAutoNum type="romanUcPeriod"/>
            </a:pPr>
            <a:r>
              <a:rPr lang="pt-PT" sz="2800"/>
              <a:t>Linhas de montagem de risco</a:t>
            </a:r>
          </a:p>
          <a:p>
            <a:pPr marL="857250" lvl="1" indent="-400050">
              <a:buFont typeface="Corbel"/>
              <a:buAutoNum type="romanUcPeriod"/>
            </a:pPr>
            <a:r>
              <a:rPr lang="pt-PT" sz="2800"/>
              <a:t>Desarme de bombas</a:t>
            </a:r>
          </a:p>
          <a:p>
            <a:pPr marL="857250" lvl="1" indent="-400050">
              <a:buFont typeface="Corbel"/>
              <a:buAutoNum type="romanUcPeriod"/>
            </a:pPr>
            <a:r>
              <a:rPr lang="pt-PT" sz="2800"/>
              <a:t>Campo de medicina cirúrgica</a:t>
            </a:r>
          </a:p>
          <a:p>
            <a:pPr marL="285750" lvl="0" indent="-285750"/>
            <a:r>
              <a:rPr lang="pt-PT"/>
              <a:t>Tradução de linguagem gestual</a:t>
            </a:r>
          </a:p>
          <a:p>
            <a:pPr marL="285750" lvl="0" indent="-285750"/>
            <a:r>
              <a:rPr lang="pt-PT"/>
              <a:t>Realidade virtual ou aumentada</a:t>
            </a:r>
          </a:p>
          <a:p>
            <a:pPr marL="285750" lvl="0" indent="-285750"/>
            <a:endParaRPr lang="pt-PT" sz="1600"/>
          </a:p>
          <a:p>
            <a:pPr marL="285750" lvl="0" indent="-285750"/>
            <a:endParaRPr lang="pt-PT" sz="1600"/>
          </a:p>
        </p:txBody>
      </p:sp>
      <p:pic>
        <p:nvPicPr>
          <p:cNvPr id="4" name="Picture Placeholder 7" descr="A friendly robot">
            <a:extLst>
              <a:ext uri="{FF2B5EF4-FFF2-40B4-BE49-F238E27FC236}">
                <a16:creationId xmlns:a16="http://schemas.microsoft.com/office/drawing/2014/main" id="{C73C64C4-F2C3-1F8F-43D4-A12AE07D6C9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96003" y="768489"/>
            <a:ext cx="5305659" cy="5305659"/>
          </a:xfrm>
          <a:prstGeom prst="ellipse">
            <a:avLst/>
          </a:prstGeom>
          <a:solidFill>
            <a:srgbClr val="E7E6E6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8DEA-07EC-3D19-0B00-392564042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800">
                <a:solidFill>
                  <a:srgbClr val="E3561D"/>
                </a:solidFill>
              </a:rPr>
              <a:t>Motivações</a:t>
            </a:r>
            <a:endParaRPr lang="pt-PT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A9DDA-C3C4-9AE8-5083-85E94EC403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8956" y="1825627"/>
            <a:ext cx="4914186" cy="4351336"/>
          </a:xfrm>
        </p:spPr>
        <p:txBody>
          <a:bodyPr lIns="0" tIns="0" rIns="0" bIns="0">
            <a:noAutofit/>
          </a:bodyPr>
          <a:lstStyle/>
          <a:p>
            <a:pPr marL="285750" lvl="0" indent="-285750"/>
            <a:r>
              <a:rPr lang="pt-PT"/>
              <a:t>Combinar destreza humana com a potência de máquinas</a:t>
            </a:r>
          </a:p>
          <a:p>
            <a:pPr marL="285750" lvl="0" indent="-285750"/>
            <a:r>
              <a:rPr lang="pt-PT"/>
              <a:t>Estimação precisa em tempo real</a:t>
            </a:r>
          </a:p>
          <a:p>
            <a:pPr marL="285750" lvl="0" indent="-285750"/>
            <a:r>
              <a:rPr lang="pt-PT"/>
              <a:t>Focado para ambientes industriais</a:t>
            </a:r>
          </a:p>
          <a:p>
            <a:pPr marL="285750" lvl="0" indent="-285750"/>
            <a:r>
              <a:rPr lang="pt-PT"/>
              <a:t>Soluções de VR e linguagem gestual não requerem tal precisão</a:t>
            </a:r>
          </a:p>
          <a:p>
            <a:pPr lvl="0"/>
            <a:endParaRPr lang="pt-PT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B7148-89C0-924D-5B6D-D7938F220C43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900C37-5035-4AA5-BD14-CBC1968BEA3B}" type="slidenum">
              <a: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Picture Placeholder 6" descr="Icon&#10;&#10;Description automatically generated">
            <a:extLst>
              <a:ext uri="{FF2B5EF4-FFF2-40B4-BE49-F238E27FC236}">
                <a16:creationId xmlns:a16="http://schemas.microsoft.com/office/drawing/2014/main" id="{33BE8764-E871-0124-17B3-06DAC7F1E28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2160" r="2160"/>
          <a:stretch>
            <a:fillRect/>
          </a:stretch>
        </p:blipFill>
        <p:spPr>
          <a:xfrm>
            <a:off x="5455209" y="988539"/>
            <a:ext cx="4884843" cy="4884843"/>
          </a:xfrm>
          <a:prstGeom prst="ellipse">
            <a:avLst/>
          </a:prstGeom>
          <a:solidFill>
            <a:srgbClr val="D9D9D9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31C8-2039-C63B-D608-AE245D29411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Inertial Measurement UNIT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A47A4-516F-2002-7768-E3104CC525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9385" y="1154832"/>
            <a:ext cx="7900525" cy="764456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pt-PT" sz="1800">
                <a:solidFill>
                  <a:srgbClr val="FFFFFF"/>
                </a:solidFill>
              </a:rPr>
              <a:t>Multiplos sensores numa só placa compacta que possibilitam a estimação de orientação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F1758-6F2E-8975-2CD6-0929EEDEE68B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E30AFC-F109-45AA-BB46-83E23054FF7E}" type="slidenum">
              <a:rPr lang="en-US" sz="900" b="0" i="0" u="none" strike="noStrike" kern="1200" cap="none" spc="0" baseline="0">
                <a:solidFill>
                  <a:srgbClr val="2C567A"/>
                </a:solidFill>
                <a:uFillTx/>
                <a:latin typeface="Calibri"/>
              </a:rPr>
              <a:t>4</a:t>
            </a:fld>
            <a:endParaRPr lang="en-US" sz="900" b="0" i="0" u="none" strike="noStrike" kern="1200" cap="none" spc="0" baseline="0">
              <a:solidFill>
                <a:srgbClr val="2C567A"/>
              </a:solidFill>
              <a:uFillTx/>
              <a:latin typeface="Calibri"/>
            </a:endParaRPr>
          </a:p>
        </p:txBody>
      </p:sp>
      <p:pic>
        <p:nvPicPr>
          <p:cNvPr id="5" name="Picture Placeholder 18" descr="Calendar&#10;&#10;Description automatically generated">
            <a:extLst>
              <a:ext uri="{FF2B5EF4-FFF2-40B4-BE49-F238E27FC236}">
                <a16:creationId xmlns:a16="http://schemas.microsoft.com/office/drawing/2014/main" id="{A030AEA5-E142-76F0-65E5-194A80E8E74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13041" t="13043" r="13041" b="13043"/>
          <a:stretch>
            <a:fillRect/>
          </a:stretch>
        </p:blipFill>
        <p:spPr>
          <a:xfrm>
            <a:off x="3037289" y="2127214"/>
            <a:ext cx="6117427" cy="6117427"/>
          </a:xfrm>
          <a:prstGeom prst="ellipse">
            <a:avLst/>
          </a:prstGeom>
          <a:solidFill>
            <a:srgbClr val="E7E6E6"/>
          </a:solidFill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11A9007-0B73-9177-EE22-E6C78D21069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12500" r="12500"/>
          <a:stretch>
            <a:fillRect/>
          </a:stretch>
        </p:blipFill>
        <p:spPr>
          <a:xfrm>
            <a:off x="6096003" y="768489"/>
            <a:ext cx="5305659" cy="5305659"/>
          </a:xfrm>
          <a:prstGeom prst="ellipse">
            <a:avLst/>
          </a:prstGeom>
          <a:solidFill>
            <a:srgbClr val="E7E6E6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85381C-BEE3-6BB4-0EE5-5CC63FF01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4230974" cy="1600200"/>
          </a:xfrm>
        </p:spPr>
        <p:txBody>
          <a:bodyPr/>
          <a:lstStyle/>
          <a:p>
            <a:pPr lvl="0"/>
            <a:r>
              <a:rPr lang="pt-PT" sz="5400" b="1">
                <a:solidFill>
                  <a:srgbClr val="E3561D"/>
                </a:solidFill>
              </a:rPr>
              <a:t>Configuração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5D386-344B-4143-1DC3-7A8FF3CC6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/>
          <a:lstStyle/>
          <a:p>
            <a:pPr marL="285750" lvl="0" indent="-285750">
              <a:lnSpc>
                <a:spcPct val="80000"/>
              </a:lnSpc>
            </a:pPr>
            <a:r>
              <a:rPr lang="pt-PT"/>
              <a:t>12 IMUs de 10DOF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Sem IMUs em falanges distais (exceto polegar)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Comunicação I²C com sensores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Multiplexador I²C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Comunicação série com PC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Butão reset de pose</a:t>
            </a:r>
          </a:p>
          <a:p>
            <a:pPr marL="285750" lvl="0" indent="-285750">
              <a:lnSpc>
                <a:spcPct val="80000"/>
              </a:lnSpc>
            </a:pPr>
            <a:endParaRPr lang="pt-P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223B-B2EB-25D6-B287-5DDB1AFE1EE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Implementação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E9F39-F7A4-DB81-1FA3-91D78DAA98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9385" y="1154832"/>
            <a:ext cx="7900525" cy="764456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Picture Placeholder 5" descr="Laptop with phone and calculator">
            <a:extLst>
              <a:ext uri="{FF2B5EF4-FFF2-40B4-BE49-F238E27FC236}">
                <a16:creationId xmlns:a16="http://schemas.microsoft.com/office/drawing/2014/main" id="{B9B3290F-5449-8DE8-85B9-82D21211BFD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041" b="13041"/>
          <a:stretch>
            <a:fillRect/>
          </a:stretch>
        </p:blipFill>
        <p:spPr>
          <a:xfrm>
            <a:off x="2993041" y="2270372"/>
            <a:ext cx="6206398" cy="4587627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C08C762-B5C1-1166-A7EE-89C625B4F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4503740" cy="1600200"/>
          </a:xfrm>
        </p:spPr>
        <p:txBody>
          <a:bodyPr/>
          <a:lstStyle/>
          <a:p>
            <a:pPr lvl="0"/>
            <a:r>
              <a:rPr lang="pt-PT" sz="5400" b="1">
                <a:solidFill>
                  <a:srgbClr val="E3561D"/>
                </a:solidFill>
              </a:rPr>
              <a:t>Esquemático</a:t>
            </a:r>
            <a:endParaRPr lang="pt-PT" sz="2900" b="1">
              <a:solidFill>
                <a:srgbClr val="E3561D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45CEE43-54C9-A639-8454-1ADCD3A5D6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 anchor="ctr"/>
          <a:lstStyle/>
          <a:p>
            <a:pPr marL="285750" lvl="0" indent="-285750"/>
            <a:r>
              <a:rPr lang="pt-PT"/>
              <a:t>Teensy 4.0 microcontroller</a:t>
            </a:r>
          </a:p>
          <a:p>
            <a:pPr marL="285750" lvl="0" indent="-285750"/>
            <a:r>
              <a:rPr lang="pt-PT"/>
              <a:t>TCA9548A I²C multiplexer</a:t>
            </a:r>
          </a:p>
          <a:p>
            <a:pPr marL="285750" lvl="0" indent="-285750"/>
            <a:r>
              <a:rPr lang="pt-PT"/>
              <a:t>12 MPU9250 IMUs</a:t>
            </a:r>
          </a:p>
          <a:p>
            <a:pPr marL="285750" lvl="0" indent="-285750"/>
            <a:r>
              <a:rPr lang="pt-PT"/>
              <a:t>Push button</a:t>
            </a:r>
          </a:p>
        </p:txBody>
      </p:sp>
      <p:pic>
        <p:nvPicPr>
          <p:cNvPr id="4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088527-4039-501E-1CB3-900FD80E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26" y="457200"/>
            <a:ext cx="4978085" cy="62388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6091F71-4A88-E9F9-E22C-9C6B89220B8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000">
                <a:solidFill>
                  <a:srgbClr val="E3561D"/>
                </a:solidFill>
              </a:rPr>
              <a:t>Lógica do programa</a:t>
            </a:r>
          </a:p>
        </p:txBody>
      </p:sp>
      <p:pic>
        <p:nvPicPr>
          <p:cNvPr id="3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6809B3F-124C-7009-CF94-8AB4A14E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682331"/>
            <a:ext cx="3784107" cy="4804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7" descr="Diagram&#10;&#10;Description automatically generated">
            <a:extLst>
              <a:ext uri="{FF2B5EF4-FFF2-40B4-BE49-F238E27FC236}">
                <a16:creationId xmlns:a16="http://schemas.microsoft.com/office/drawing/2014/main" id="{6E8E825C-5D1C-2053-437E-5F6D2C4C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00" y="1682331"/>
            <a:ext cx="3400150" cy="48041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530C-D1A0-2FD7-B6DE-EBB60F8223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800" cap="none">
                <a:solidFill>
                  <a:srgbClr val="E3561D"/>
                </a:solidFill>
              </a:rPr>
              <a:t>Visualização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9D7610D2-C245-3BCE-D651-0848EA14A37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xfrm>
            <a:off x="539752" y="2158797"/>
            <a:ext cx="4437491" cy="33281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B706F-7D92-6BCF-B4E7-9E2D200E31C1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BCD5A12-E7C7-4E24-8C6C-1FDA63ED0AC6}" type="slidenum">
              <a: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9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Picture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093A41-85F7-DDA5-BB25-5A76E574F8E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2471" r="12471"/>
          <a:stretch>
            <a:fillRect/>
          </a:stretch>
        </p:blipFill>
        <p:spPr>
          <a:xfrm>
            <a:off x="5455209" y="988539"/>
            <a:ext cx="4884843" cy="4884843"/>
          </a:xfrm>
          <a:prstGeom prst="ellipse">
            <a:avLst/>
          </a:prstGeom>
          <a:solidFill>
            <a:srgbClr val="D9D9D9"/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Blue%20spheres%20presentation</Template>
  <TotalTime>900</TotalTime>
  <Words>188</Words>
  <Application>Microsoft Office PowerPoint</Application>
  <PresentationFormat>Widescreen</PresentationFormat>
  <Paragraphs>56</Paragraphs>
  <Slides>18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Trebuchet MS</vt:lpstr>
      <vt:lpstr>Office Theme</vt:lpstr>
      <vt:lpstr>Glove prototype for feature extraction applied to learning by demonstration purposes</vt:lpstr>
      <vt:lpstr>APLICAÇÕES</vt:lpstr>
      <vt:lpstr>Motivações</vt:lpstr>
      <vt:lpstr>Inertial Measurement UNIT</vt:lpstr>
      <vt:lpstr>Configuração</vt:lpstr>
      <vt:lpstr>Implementação</vt:lpstr>
      <vt:lpstr>Esquemático</vt:lpstr>
      <vt:lpstr>Lógica do programa</vt:lpstr>
      <vt:lpstr>Visualização</vt:lpstr>
      <vt:lpstr>PowerPoint Presentation</vt:lpstr>
      <vt:lpstr>Lógica do simulador</vt:lpstr>
      <vt:lpstr>Obstáculos</vt:lpstr>
      <vt:lpstr>Sem calibração</vt:lpstr>
      <vt:lpstr>Tipos de calibração</vt:lpstr>
      <vt:lpstr>Erro no algoritmo de fusão sensorial</vt:lpstr>
      <vt:lpstr>Filtro baseado em quaterniões</vt:lpstr>
      <vt:lpstr>Falha na conexão do IMU</vt:lpstr>
      <vt:lpstr>Demonstração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Tiago Cerqueira</dc:creator>
  <cp:lastModifiedBy>Tiago Cerqueira</cp:lastModifiedBy>
  <cp:revision>40</cp:revision>
  <dcterms:created xsi:type="dcterms:W3CDTF">2022-07-21T13:17:25Z</dcterms:created>
  <dcterms:modified xsi:type="dcterms:W3CDTF">2022-07-23T17:14:36Z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